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4-1.png>
</file>

<file path=ppt/media/image-4-10.sv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4-9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5-8.png>
</file>

<file path=ppt/media/image-5-9.sv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image" Target="../media/image-4-9.png"/><Relationship Id="rId10" Type="http://schemas.openxmlformats.org/officeDocument/2006/relationships/image" Target="../media/image-4-10.svg"/><Relationship Id="rId11" Type="http://schemas.openxmlformats.org/officeDocument/2006/relationships/slideLayout" Target="../slideLayouts/slideLayout5.xml"/><Relationship Id="rId1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image" Target="../media/image-5-8.png"/><Relationship Id="rId9" Type="http://schemas.openxmlformats.org/officeDocument/2006/relationships/image" Target="../media/image-5-9.svg"/><Relationship Id="rId10" Type="http://schemas.openxmlformats.org/officeDocument/2006/relationships/slideLayout" Target="../slideLayouts/slideLayout6.xml"/><Relationship Id="rId11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49440" y="0"/>
            <a:ext cx="768096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50112"/>
            <a:ext cx="57276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Sales Performance Analysis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3636288"/>
            <a:ext cx="5727621" cy="2034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Amazon Sales Data Analysis using Python, SQL, and Power BI</a:t>
            </a:r>
            <a:endParaRPr lang="en-US" sz="4100" dirty="0"/>
          </a:p>
        </p:txBody>
      </p:sp>
      <p:sp>
        <p:nvSpPr>
          <p:cNvPr id="5" name="Text 2"/>
          <p:cNvSpPr/>
          <p:nvPr/>
        </p:nvSpPr>
        <p:spPr>
          <a:xfrm>
            <a:off x="793790" y="6010989"/>
            <a:ext cx="5727621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Amruta Pundkar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556" y="503277"/>
            <a:ext cx="2631043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050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Problem Statement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640556" y="1119783"/>
            <a:ext cx="13349287" cy="66074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400"/>
              </a:lnSpc>
              <a:buNone/>
            </a:pPr>
            <a:r>
              <a:rPr lang="en-US" sz="57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The objective of this project is to </a:t>
            </a:r>
            <a:pPr algn="l" indent="0" marL="0">
              <a:lnSpc>
                <a:spcPts val="7400"/>
              </a:lnSpc>
              <a:buNone/>
            </a:pPr>
            <a:r>
              <a:rPr lang="en-US" sz="5700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analyze Amazon sales data</a:t>
            </a:r>
            <a:pPr algn="l" indent="0" marL="0">
              <a:lnSpc>
                <a:spcPts val="7400"/>
              </a:lnSpc>
              <a:buNone/>
            </a:pPr>
            <a:r>
              <a:rPr lang="en-US" sz="57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 to understand sales performance, identify revenue trends, top-selling products, customer behavior, and regional insights to support data-driven business decisions.</a:t>
            </a:r>
            <a:endParaRPr lang="en-US" sz="5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724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Dataset Overview</a:t>
            </a:r>
            <a:endParaRPr lang="en-US" sz="5100" dirty="0"/>
          </a:p>
        </p:txBody>
      </p:sp>
      <p:sp>
        <p:nvSpPr>
          <p:cNvPr id="3" name="Shape 1"/>
          <p:cNvSpPr/>
          <p:nvPr/>
        </p:nvSpPr>
        <p:spPr>
          <a:xfrm>
            <a:off x="793790" y="3668078"/>
            <a:ext cx="4196358" cy="2194798"/>
          </a:xfrm>
          <a:prstGeom prst="roundRect">
            <a:avLst>
              <a:gd name="adj" fmla="val 4341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43464" y="3917752"/>
            <a:ext cx="3697010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Amazon Sales Dataset (CSV format)</a:t>
            </a:r>
            <a:endParaRPr lang="en-US" sz="2550" dirty="0"/>
          </a:p>
        </p:txBody>
      </p:sp>
      <p:sp>
        <p:nvSpPr>
          <p:cNvPr id="5" name="Shape 3"/>
          <p:cNvSpPr/>
          <p:nvPr/>
        </p:nvSpPr>
        <p:spPr>
          <a:xfrm>
            <a:off x="5216962" y="3668078"/>
            <a:ext cx="4196358" cy="2194798"/>
          </a:xfrm>
          <a:prstGeom prst="roundRect">
            <a:avLst>
              <a:gd name="adj" fmla="val 4341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466636" y="3917752"/>
            <a:ext cx="3697010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Contains order details, product information, customer data, and sales values</a:t>
            </a:r>
            <a:endParaRPr lang="en-US" sz="2550" dirty="0"/>
          </a:p>
        </p:txBody>
      </p:sp>
      <p:sp>
        <p:nvSpPr>
          <p:cNvPr id="7" name="Shape 5"/>
          <p:cNvSpPr/>
          <p:nvPr/>
        </p:nvSpPr>
        <p:spPr>
          <a:xfrm>
            <a:off x="9640133" y="3668078"/>
            <a:ext cx="4196358" cy="2194798"/>
          </a:xfrm>
          <a:prstGeom prst="roundRect">
            <a:avLst>
              <a:gd name="adj" fmla="val 4341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889808" y="3917752"/>
            <a:ext cx="3697010" cy="1271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Used to analyze overall sales performance and customer behavior</a:t>
            </a:r>
            <a:endParaRPr lang="en-US" sz="2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4210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Tools &amp; Technologies</a:t>
            </a:r>
            <a:endParaRPr lang="en-US" sz="5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3555563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683079"/>
            <a:ext cx="3308152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Python (Pandas, NumPy, Matplotlib)</a:t>
            </a:r>
            <a:endParaRPr lang="en-US" sz="25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893" y="3555563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86356" y="3683079"/>
            <a:ext cx="3308152" cy="12715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SQL (MySQL / PostgreSQL / SQL Server)</a:t>
            </a:r>
            <a:endParaRPr lang="en-US" sz="2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355556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528459" y="3683079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Power BI</a:t>
            </a:r>
            <a:endParaRPr lang="en-US" sz="25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790" y="5408295"/>
            <a:ext cx="566976" cy="5669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644253" y="5535811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Gamma</a:t>
            </a:r>
            <a:endParaRPr lang="en-US" sz="25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235893" y="5408295"/>
            <a:ext cx="566976" cy="56697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086356" y="5535811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GitHub</a:t>
            </a:r>
            <a:endParaRPr lang="en-US" sz="2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144697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84275" y="584597"/>
            <a:ext cx="7314009" cy="1563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50"/>
              </a:lnSpc>
              <a:buNone/>
            </a:pPr>
            <a:r>
              <a:rPr lang="en-US" sz="47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EDA &amp; Data Cleaning </a:t>
            </a:r>
            <a:pPr algn="l" indent="0" marL="0">
              <a:lnSpc>
                <a:spcPts val="6150"/>
              </a:lnSpc>
              <a:buNone/>
            </a:pPr>
            <a:r>
              <a:rPr lang="en-US" sz="4700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(Python)</a:t>
            </a:r>
            <a:endParaRPr lang="en-US" sz="4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84275" y="2493407"/>
            <a:ext cx="209193" cy="209193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6584275" y="2805232"/>
            <a:ext cx="7314009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6" name="Text 2"/>
          <p:cNvSpPr/>
          <p:nvPr/>
        </p:nvSpPr>
        <p:spPr>
          <a:xfrm>
            <a:off x="6584275" y="2955488"/>
            <a:ext cx="3874175" cy="390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Loaded dataset using Pandas</a:t>
            </a:r>
            <a:endParaRPr lang="en-US" sz="2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84275" y="3743682"/>
            <a:ext cx="209193" cy="209193"/>
          </a:xfrm>
          <a:prstGeom prst="rect">
            <a:avLst/>
          </a:prstGeom>
        </p:spPr>
      </p:pic>
      <p:sp>
        <p:nvSpPr>
          <p:cNvPr id="8" name="Shape 3"/>
          <p:cNvSpPr/>
          <p:nvPr/>
        </p:nvSpPr>
        <p:spPr>
          <a:xfrm>
            <a:off x="6584275" y="4055507"/>
            <a:ext cx="7314009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9" name="Text 4"/>
          <p:cNvSpPr/>
          <p:nvPr/>
        </p:nvSpPr>
        <p:spPr>
          <a:xfrm>
            <a:off x="6584275" y="4205764"/>
            <a:ext cx="4921448" cy="390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Checked and handled missing values</a:t>
            </a:r>
            <a:endParaRPr lang="en-US" sz="2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84275" y="4993958"/>
            <a:ext cx="209193" cy="209193"/>
          </a:xfrm>
          <a:prstGeom prst="rect">
            <a:avLst/>
          </a:prstGeom>
        </p:spPr>
      </p:pic>
      <p:sp>
        <p:nvSpPr>
          <p:cNvPr id="11" name="Shape 5"/>
          <p:cNvSpPr/>
          <p:nvPr/>
        </p:nvSpPr>
        <p:spPr>
          <a:xfrm>
            <a:off x="6584275" y="5305782"/>
            <a:ext cx="7314009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2" name="Text 6"/>
          <p:cNvSpPr/>
          <p:nvPr/>
        </p:nvSpPr>
        <p:spPr>
          <a:xfrm>
            <a:off x="6584275" y="5456039"/>
            <a:ext cx="5153263" cy="390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Converted date and numeric columns</a:t>
            </a:r>
            <a:endParaRPr lang="en-US" sz="23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84275" y="6244233"/>
            <a:ext cx="209193" cy="209193"/>
          </a:xfrm>
          <a:prstGeom prst="rect">
            <a:avLst/>
          </a:prstGeom>
        </p:spPr>
      </p:pic>
      <p:sp>
        <p:nvSpPr>
          <p:cNvPr id="14" name="Shape 7"/>
          <p:cNvSpPr/>
          <p:nvPr/>
        </p:nvSpPr>
        <p:spPr>
          <a:xfrm>
            <a:off x="6584275" y="6556057"/>
            <a:ext cx="7314009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5" name="Text 8"/>
          <p:cNvSpPr/>
          <p:nvPr/>
        </p:nvSpPr>
        <p:spPr>
          <a:xfrm>
            <a:off x="6584275" y="6706314"/>
            <a:ext cx="7314009" cy="781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3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Performed exploratory data analysis to understand trends and patterns</a:t>
            </a:r>
            <a:endParaRPr lang="en-US" sz="2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57619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SQL</a:t>
            </a:r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 Analysis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793790" y="4249579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sales per region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623673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Top 5 best-selling products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97768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Monthly revenue calculation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249579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Identification of repeat customers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623673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Average order value per region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997768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Peak sales hour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3428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Power BI Dashboard</a:t>
            </a:r>
            <a:endParaRPr lang="en-US" sz="5100" dirty="0"/>
          </a:p>
        </p:txBody>
      </p:sp>
      <p:sp>
        <p:nvSpPr>
          <p:cNvPr id="3" name="Shape 1"/>
          <p:cNvSpPr/>
          <p:nvPr/>
        </p:nvSpPr>
        <p:spPr>
          <a:xfrm>
            <a:off x="793790" y="3014782"/>
            <a:ext cx="4196358" cy="1362313"/>
          </a:xfrm>
          <a:prstGeom prst="roundRect">
            <a:avLst>
              <a:gd name="adj" fmla="val 6993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3272076"/>
            <a:ext cx="3681770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Revenue trends over time</a:t>
            </a:r>
            <a:endParaRPr lang="en-US" sz="2550" dirty="0"/>
          </a:p>
        </p:txBody>
      </p:sp>
      <p:sp>
        <p:nvSpPr>
          <p:cNvPr id="5" name="Shape 3"/>
          <p:cNvSpPr/>
          <p:nvPr/>
        </p:nvSpPr>
        <p:spPr>
          <a:xfrm>
            <a:off x="5216962" y="3014782"/>
            <a:ext cx="4196358" cy="1362313"/>
          </a:xfrm>
          <a:prstGeom prst="roundRect">
            <a:avLst>
              <a:gd name="adj" fmla="val 6993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474256" y="3272076"/>
            <a:ext cx="3681770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Product performance analysis</a:t>
            </a:r>
            <a:endParaRPr lang="en-US" sz="2550" dirty="0"/>
          </a:p>
        </p:txBody>
      </p:sp>
      <p:sp>
        <p:nvSpPr>
          <p:cNvPr id="7" name="Shape 5"/>
          <p:cNvSpPr/>
          <p:nvPr/>
        </p:nvSpPr>
        <p:spPr>
          <a:xfrm>
            <a:off x="9640133" y="3014782"/>
            <a:ext cx="4196358" cy="1362313"/>
          </a:xfrm>
          <a:prstGeom prst="roundRect">
            <a:avLst>
              <a:gd name="adj" fmla="val 6993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9897427" y="3272076"/>
            <a:ext cx="3543538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Customer segmentation</a:t>
            </a:r>
            <a:endParaRPr lang="en-US" sz="2550" dirty="0"/>
          </a:p>
        </p:txBody>
      </p:sp>
      <p:sp>
        <p:nvSpPr>
          <p:cNvPr id="9" name="Shape 7"/>
          <p:cNvSpPr/>
          <p:nvPr/>
        </p:nvSpPr>
        <p:spPr>
          <a:xfrm>
            <a:off x="793790" y="4603909"/>
            <a:ext cx="6407944" cy="1362313"/>
          </a:xfrm>
          <a:prstGeom prst="roundRect">
            <a:avLst>
              <a:gd name="adj" fmla="val 6993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51084" y="4861203"/>
            <a:ext cx="5006340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Sales heatmap by region and time</a:t>
            </a:r>
            <a:endParaRPr lang="en-US" sz="2550" dirty="0"/>
          </a:p>
        </p:txBody>
      </p:sp>
      <p:sp>
        <p:nvSpPr>
          <p:cNvPr id="11" name="Shape 9"/>
          <p:cNvSpPr/>
          <p:nvPr/>
        </p:nvSpPr>
        <p:spPr>
          <a:xfrm>
            <a:off x="7428548" y="4603909"/>
            <a:ext cx="6407944" cy="1362313"/>
          </a:xfrm>
          <a:prstGeom prst="roundRect">
            <a:avLst>
              <a:gd name="adj" fmla="val 6993"/>
            </a:avLst>
          </a:prstGeom>
          <a:solidFill>
            <a:srgbClr val="FFFFF4">
              <a:alpha val="95000"/>
            </a:srgbClr>
          </a:solidFill>
          <a:ln w="30480">
            <a:solidFill>
              <a:srgbClr val="FFE0C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685842" y="4861203"/>
            <a:ext cx="5893356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KPI cards for total revenue, total orders, and repeat customers</a:t>
            </a:r>
            <a:endParaRPr lang="en-US" sz="2550" dirty="0"/>
          </a:p>
        </p:txBody>
      </p:sp>
      <p:sp>
        <p:nvSpPr>
          <p:cNvPr id="13" name="Text 11"/>
          <p:cNvSpPr/>
          <p:nvPr/>
        </p:nvSpPr>
        <p:spPr>
          <a:xfrm>
            <a:off x="793790" y="6221373"/>
            <a:ext cx="130428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(Insert Power BI dashboard screenshot here)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17631" y="0"/>
            <a:ext cx="6912769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03221"/>
            <a:ext cx="645914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Key Insights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793790" y="219110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2261949"/>
            <a:ext cx="5722025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Certain products and categories generate maximum revenue</a:t>
            </a:r>
            <a:endParaRPr lang="en-US" sz="2550" dirty="0"/>
          </a:p>
        </p:txBody>
      </p:sp>
      <p:sp>
        <p:nvSpPr>
          <p:cNvPr id="6" name="Shape 3"/>
          <p:cNvSpPr/>
          <p:nvPr/>
        </p:nvSpPr>
        <p:spPr>
          <a:xfrm>
            <a:off x="793790" y="356330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530906" y="3634145"/>
            <a:ext cx="5722025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Sales peak during specific hours of the day</a:t>
            </a:r>
            <a:endParaRPr lang="en-US" sz="2550" dirty="0"/>
          </a:p>
        </p:txBody>
      </p:sp>
      <p:sp>
        <p:nvSpPr>
          <p:cNvPr id="8" name="Shape 5"/>
          <p:cNvSpPr/>
          <p:nvPr/>
        </p:nvSpPr>
        <p:spPr>
          <a:xfrm>
            <a:off x="793790" y="49354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530906" y="5006340"/>
            <a:ext cx="5722025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Repeat customers contribute significantly to total sales</a:t>
            </a:r>
            <a:endParaRPr lang="en-US" sz="2550" dirty="0"/>
          </a:p>
        </p:txBody>
      </p:sp>
      <p:sp>
        <p:nvSpPr>
          <p:cNvPr id="10" name="Shape 7"/>
          <p:cNvSpPr/>
          <p:nvPr/>
        </p:nvSpPr>
        <p:spPr>
          <a:xfrm>
            <a:off x="793790" y="63076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6378535"/>
            <a:ext cx="5722025" cy="847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Clear regional differences in sales performance</a:t>
            </a:r>
            <a:endParaRPr lang="en-US" sz="2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4393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550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Conclusion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793790" y="1618417"/>
            <a:ext cx="13042821" cy="46796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9200"/>
              </a:lnSpc>
              <a:buNone/>
            </a:pPr>
            <a:r>
              <a:rPr lang="en-US" sz="70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This project provides </a:t>
            </a:r>
            <a:pPr algn="l" indent="0" marL="0">
              <a:lnSpc>
                <a:spcPts val="9200"/>
              </a:lnSpc>
              <a:buNone/>
            </a:pPr>
            <a:r>
              <a:rPr lang="en-US" sz="7050" dirty="0">
                <a:solidFill>
                  <a:srgbClr val="FF95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actionable insights</a:t>
            </a:r>
            <a:pPr algn="l" indent="0" marL="0">
              <a:lnSpc>
                <a:spcPts val="9200"/>
              </a:lnSpc>
              <a:buNone/>
            </a:pPr>
            <a:r>
              <a:rPr lang="en-US" sz="70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 into Amazon sales performance using Python, SQL, and Power BI.</a:t>
            </a:r>
            <a:endParaRPr lang="en-US" sz="7050" dirty="0"/>
          </a:p>
        </p:txBody>
      </p:sp>
      <p:sp>
        <p:nvSpPr>
          <p:cNvPr id="4" name="Text 2"/>
          <p:cNvSpPr/>
          <p:nvPr/>
        </p:nvSpPr>
        <p:spPr>
          <a:xfrm>
            <a:off x="793790" y="6638211"/>
            <a:ext cx="13042821" cy="7369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2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analysis helps in understanding customer behavior, optimizing sales strategy, and improving business decision-making.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2025-12-14T18:57:24Z</dcterms:created>
  <dcterms:modified xsi:type="dcterms:W3CDTF">2025-12-14T18:57:24Z</dcterms:modified>
</cp:coreProperties>
</file>